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Source Sans Pro" panose="020B0604020202020204" charset="0"/>
      <p:regular r:id="rId8"/>
      <p:bold r:id="rId9"/>
      <p:italic r:id="rId10"/>
      <p:boldItalic r:id="rId11"/>
    </p:embeddedFont>
    <p:embeddedFont>
      <p:font typeface="Raleway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9f0b5a5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9f0b5a5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9f0b5a5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9f0b5a5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39f0b5a55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39f0b5a55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39f0b5a55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39f0b5a55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Motivational presentation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Javon williams 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75" y="2266500"/>
            <a:ext cx="3144950" cy="27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gradFill>
            <a:gsLst>
              <a:gs pos="0">
                <a:srgbClr val="7E3DC8"/>
              </a:gs>
              <a:gs pos="100000">
                <a:srgbClr val="3F2160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Musketeers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Am I my Brother’s keeper yes i am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00" y="2082525"/>
            <a:ext cx="2411325" cy="2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950" y="1929250"/>
            <a:ext cx="3528174" cy="21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gradFill>
            <a:gsLst>
              <a:gs pos="0">
                <a:srgbClr val="7E3DC8"/>
              </a:gs>
              <a:gs pos="100000">
                <a:srgbClr val="3F2160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and friends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-91575" y="1152475"/>
            <a:ext cx="9539100" cy="4062300"/>
          </a:xfrm>
          <a:prstGeom prst="rect">
            <a:avLst/>
          </a:prstGeom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F.O.E = Family Over Everything</a:t>
            </a:r>
            <a:endParaRPr sz="2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25" y="2309013"/>
            <a:ext cx="2186949" cy="2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825" y="2406850"/>
            <a:ext cx="2101851" cy="2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86738"/>
            <a:ext cx="2319924" cy="33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9175" y="2930850"/>
            <a:ext cx="1694150" cy="1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gradFill>
            <a:gsLst>
              <a:gs pos="0">
                <a:srgbClr val="7E3DC8"/>
              </a:gs>
              <a:gs pos="100000">
                <a:srgbClr val="3F2160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8538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713" y="1055463"/>
            <a:ext cx="2003576" cy="2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5625" y="1152475"/>
            <a:ext cx="3133051" cy="1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675" y="2443775"/>
            <a:ext cx="1306626" cy="20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gradFill>
            <a:gsLst>
              <a:gs pos="0">
                <a:srgbClr val="7E3DC8"/>
              </a:gs>
              <a:gs pos="100000">
                <a:srgbClr val="3F2160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Motivational Quotes 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 Why not” From all star of OKC thunder Russell westbrook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“The hardest thing to do is to be true to yourself, especially when everybody is watching”. Dave Chappelle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“I just want to grow spiritually with God. I’m keeping strong at it, just trying to make my walk with faith a little better.” Kevin Durant.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Sometimes I have to remind myself, that on my worst day I live like somebody on their greatest. Meek Mill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On-screen Show (16:9)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Source Sans Pro</vt:lpstr>
      <vt:lpstr>Raleway</vt:lpstr>
      <vt:lpstr>Arial</vt:lpstr>
      <vt:lpstr>Plum</vt:lpstr>
      <vt:lpstr>Motivational presentation</vt:lpstr>
      <vt:lpstr>Three Musketeers </vt:lpstr>
      <vt:lpstr>Family and friends</vt:lpstr>
      <vt:lpstr>Motivations </vt:lpstr>
      <vt:lpstr>Famous Motivational Quotes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Motivational presentation</dc:title>
  <dc:creator>Student</dc:creator>
  <cp:lastModifiedBy>Student</cp:lastModifiedBy>
  <cp:revision>2</cp:revision>
  <dcterms:modified xsi:type="dcterms:W3CDTF">2018-10-05T13:53:00Z</dcterms:modified>
</cp:coreProperties>
</file>